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9a58ccd6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9a58ccd6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f8799739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f8799739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f9a58ccd6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f9a58ccd6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Week 9 </a:t>
            </a:r>
            <a:r>
              <a:rPr lang="en-GB"/>
              <a:t>Presentation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Navigation team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6"/>
          <p:cNvSpPr txBox="1"/>
          <p:nvPr>
            <p:ph type="title"/>
          </p:nvPr>
        </p:nvSpPr>
        <p:spPr>
          <a:xfrm>
            <a:off x="3040350" y="24935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000"/>
              <a:t>Thank you!</a:t>
            </a:r>
            <a:endParaRPr sz="4000"/>
          </a:p>
        </p:txBody>
      </p:sp>
      <p:sp>
        <p:nvSpPr>
          <p:cNvPr id="293" name="Google Shape;293;p26"/>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Objectives</a:t>
            </a:r>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11150" lvl="0" marL="457200" rtl="0" algn="l">
              <a:spcBef>
                <a:spcPts val="1600"/>
              </a:spcBef>
              <a:spcAft>
                <a:spcPts val="0"/>
              </a:spcAft>
              <a:buSzPts val="1300"/>
              <a:buChar char="●"/>
            </a:pPr>
            <a:r>
              <a:rPr lang="en-GB"/>
              <a:t>Generate the first user interface which primarily consists of buttons and input fields for now.</a:t>
            </a:r>
            <a:endParaRPr/>
          </a:p>
          <a:p>
            <a:pPr indent="-311150" lvl="0" marL="457200" rtl="0" algn="l">
              <a:spcBef>
                <a:spcPts val="0"/>
              </a:spcBef>
              <a:spcAft>
                <a:spcPts val="0"/>
              </a:spcAft>
              <a:buSzPts val="1300"/>
              <a:buChar char="●"/>
            </a:pPr>
            <a:r>
              <a:rPr lang="en-GB"/>
              <a:t>Decide on the specific elelctromechanical and steering servo actuators based on mathematical predictions done by the mechanical team.</a:t>
            </a:r>
            <a:endParaRPr/>
          </a:p>
          <a:p>
            <a:pPr indent="-311150" lvl="0" marL="457200" rtl="0" algn="l">
              <a:spcBef>
                <a:spcPts val="0"/>
              </a:spcBef>
              <a:spcAft>
                <a:spcPts val="0"/>
              </a:spcAft>
              <a:buSzPts val="1300"/>
              <a:buChar char="●"/>
            </a:pPr>
            <a:r>
              <a:rPr lang="en-GB"/>
              <a:t>Discuss the best alternative to replace the faulty gps sytem</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basic interface</a:t>
            </a:r>
            <a:endParaRPr/>
          </a:p>
        </p:txBody>
      </p:sp>
      <p:pic>
        <p:nvPicPr>
          <p:cNvPr id="241" name="Google Shape;241;p19"/>
          <p:cNvPicPr preferRelativeResize="0"/>
          <p:nvPr/>
        </p:nvPicPr>
        <p:blipFill>
          <a:blip r:embed="rId3">
            <a:alphaModFix/>
          </a:blip>
          <a:stretch>
            <a:fillRect/>
          </a:stretch>
        </p:blipFill>
        <p:spPr>
          <a:xfrm>
            <a:off x="2204350" y="1034700"/>
            <a:ext cx="3209076" cy="3956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47" name="Google Shape;247;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8" name="Google Shape;248;p20"/>
          <p:cNvSpPr txBox="1"/>
          <p:nvPr>
            <p:ph idx="1" type="body"/>
          </p:nvPr>
        </p:nvSpPr>
        <p:spPr>
          <a:xfrm>
            <a:off x="2030400" y="1679400"/>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We were able to generate a code that was able to capture gps coordinates and give the robot waypoints to follow as paths.  The backend was spitting coordinates as payloads and the espmodule was receiving them and loading them on to the arduino board.</a:t>
            </a:r>
            <a:endParaRPr>
              <a:solidFill>
                <a:srgbClr val="FFFFFF"/>
              </a:solidFill>
            </a:endParaRPr>
          </a:p>
        </p:txBody>
      </p:sp>
      <p:sp>
        <p:nvSpPr>
          <p:cNvPr id="249" name="Google Shape;249;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sz="1300">
              <a:solidFill>
                <a:srgbClr val="FFFFFF"/>
              </a:solidFill>
            </a:endParaRPr>
          </a:p>
        </p:txBody>
      </p:sp>
      <p:sp>
        <p:nvSpPr>
          <p:cNvPr id="250" name="Google Shape;250;p20"/>
          <p:cNvSpPr txBox="1"/>
          <p:nvPr>
            <p:ph idx="1" type="body"/>
          </p:nvPr>
        </p:nvSpPr>
        <p:spPr>
          <a:xfrm>
            <a:off x="2030400" y="27645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gps module was way out in terms of precision during the last test we made.. We were still working on the path correction algorithm to better the response from the robot</a:t>
            </a:r>
            <a:endParaRPr>
              <a:solidFill>
                <a:srgbClr val="FFFFFF"/>
              </a:solidFill>
            </a:endParaRPr>
          </a:p>
        </p:txBody>
      </p:sp>
      <p:sp>
        <p:nvSpPr>
          <p:cNvPr id="251" name="Google Shape;251;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2" name="Google Shape;252;p20"/>
          <p:cNvSpPr txBox="1"/>
          <p:nvPr>
            <p:ph idx="1" type="body"/>
          </p:nvPr>
        </p:nvSpPr>
        <p:spPr>
          <a:xfrm>
            <a:off x="2030400" y="374053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Neo-6 GPS module eventually stopped working for some reason. But the code works.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Planned improvements</a:t>
            </a:r>
            <a:endParaRPr/>
          </a:p>
        </p:txBody>
      </p:sp>
      <p:sp>
        <p:nvSpPr>
          <p:cNvPr id="258" name="Google Shape;258;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we are </a:t>
            </a:r>
            <a:r>
              <a:rPr lang="en-GB"/>
              <a:t>supposed</a:t>
            </a:r>
            <a:r>
              <a:rPr lang="en-GB"/>
              <a:t> to get a better gps module that has better base correction system.</a:t>
            </a:r>
            <a:endParaRPr/>
          </a:p>
          <a:p>
            <a:pPr indent="0" lvl="0" marL="0" rtl="0" algn="l">
              <a:spcBef>
                <a:spcPts val="1600"/>
              </a:spcBef>
              <a:spcAft>
                <a:spcPts val="0"/>
              </a:spcAft>
              <a:buNone/>
            </a:pPr>
            <a:r>
              <a:rPr lang="en-GB"/>
              <a:t>Or even better, we could still resort to using the already </a:t>
            </a:r>
            <a:r>
              <a:rPr lang="en-GB"/>
              <a:t>assembled</a:t>
            </a:r>
            <a:r>
              <a:rPr lang="en-GB"/>
              <a:t> telemetry systems with high precision gps modules like cube orange from PixHawk.</a:t>
            </a:r>
            <a:endParaRPr/>
          </a:p>
          <a:p>
            <a:pPr indent="0" lvl="0" marL="0" rtl="0" algn="l">
              <a:spcBef>
                <a:spcPts val="1600"/>
              </a:spcBef>
              <a:spcAft>
                <a:spcPts val="0"/>
              </a:spcAft>
              <a:buNone/>
            </a:pPr>
            <a:r>
              <a:rPr lang="en-GB"/>
              <a:t>The code only allows for captured waypoints to learn the path, we could implement a google map interface to easily capture the coordinates for path planning</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Hobby Porter Servo Motor</a:t>
            </a:r>
            <a:endParaRPr/>
          </a:p>
        </p:txBody>
      </p:sp>
      <p:sp>
        <p:nvSpPr>
          <p:cNvPr id="264" name="Google Shape;264;p22"/>
          <p:cNvSpPr txBox="1"/>
          <p:nvPr>
            <p:ph idx="1" type="body"/>
          </p:nvPr>
        </p:nvSpPr>
        <p:spPr>
          <a:xfrm>
            <a:off x="329900" y="1429400"/>
            <a:ext cx="4678500" cy="33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rgbClr val="FFFFFF"/>
                </a:solidFill>
              </a:rPr>
              <a:t>We decided on the Hobby Porter Servo Motor since it has the highest reliable torque. Its rated at 300KG-cm which translates to 0.3KG-m</a:t>
            </a:r>
            <a:endParaRPr sz="2000">
              <a:solidFill>
                <a:srgbClr val="FFFFFF"/>
              </a:solidFill>
            </a:endParaRPr>
          </a:p>
          <a:p>
            <a:pPr indent="0" lvl="0" marL="0" rtl="0" algn="l">
              <a:spcBef>
                <a:spcPts val="1600"/>
              </a:spcBef>
              <a:spcAft>
                <a:spcPts val="1600"/>
              </a:spcAft>
              <a:buNone/>
            </a:pPr>
            <a:r>
              <a:rPr lang="en-GB" sz="2000">
                <a:solidFill>
                  <a:srgbClr val="FFFFFF"/>
                </a:solidFill>
              </a:rPr>
              <a:t>By approximation, this translates to 30N-m which is well above the specified 17N-m from the previous meeting</a:t>
            </a:r>
            <a:endParaRPr sz="2000">
              <a:solidFill>
                <a:srgbClr val="FFFFFF"/>
              </a:solidFill>
            </a:endParaRPr>
          </a:p>
        </p:txBody>
      </p:sp>
      <p:pic>
        <p:nvPicPr>
          <p:cNvPr descr="offset_comp_457517_edited2.jpg" id="265" name="Google Shape;265;p22"/>
          <p:cNvPicPr preferRelativeResize="0"/>
          <p:nvPr/>
        </p:nvPicPr>
        <p:blipFill rotWithShape="1">
          <a:blip r:embed="rId3">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id="266" name="Google Shape;266;p22"/>
          <p:cNvPicPr preferRelativeResize="0"/>
          <p:nvPr/>
        </p:nvPicPr>
        <p:blipFill>
          <a:blip r:embed="rId4">
            <a:alphaModFix/>
          </a:blip>
          <a:stretch>
            <a:fillRect/>
          </a:stretch>
        </p:blipFill>
        <p:spPr>
          <a:xfrm>
            <a:off x="5096400" y="511525"/>
            <a:ext cx="3970500" cy="3970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3"/>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Electromechanical Actuator we chose</a:t>
            </a:r>
            <a:endParaRPr sz="2000"/>
          </a:p>
        </p:txBody>
      </p:sp>
      <p:sp>
        <p:nvSpPr>
          <p:cNvPr id="272" name="Google Shape;272;p23"/>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Operating voltage: 12VDC</a:t>
            </a:r>
            <a:endParaRPr/>
          </a:p>
          <a:p>
            <a:pPr indent="0" lvl="0" marL="0" rtl="0" algn="l">
              <a:lnSpc>
                <a:spcPct val="115000"/>
              </a:lnSpc>
              <a:spcBef>
                <a:spcPts val="1600"/>
              </a:spcBef>
              <a:spcAft>
                <a:spcPts val="0"/>
              </a:spcAft>
              <a:buNone/>
            </a:pPr>
            <a:r>
              <a:rPr lang="en-GB"/>
              <a:t>Stroke Length : 200mm - which should be enough.</a:t>
            </a:r>
            <a:endParaRPr/>
          </a:p>
          <a:p>
            <a:pPr indent="0" lvl="0" marL="0" rtl="0" algn="l">
              <a:lnSpc>
                <a:spcPct val="115000"/>
              </a:lnSpc>
              <a:spcBef>
                <a:spcPts val="1600"/>
              </a:spcBef>
              <a:spcAft>
                <a:spcPts val="0"/>
              </a:spcAft>
              <a:buNone/>
            </a:pPr>
            <a:r>
              <a:rPr lang="en-GB"/>
              <a:t>Static Load: 300N</a:t>
            </a:r>
            <a:endParaRPr/>
          </a:p>
          <a:p>
            <a:pPr indent="0" lvl="0" marL="0" rtl="0" algn="l">
              <a:lnSpc>
                <a:spcPct val="115000"/>
              </a:lnSpc>
              <a:spcBef>
                <a:spcPts val="1600"/>
              </a:spcBef>
              <a:spcAft>
                <a:spcPts val="0"/>
              </a:spcAft>
              <a:buNone/>
            </a:pPr>
            <a:r>
              <a:rPr lang="en-GB"/>
              <a:t>Speed: 30mm/s</a:t>
            </a:r>
            <a:endParaRPr/>
          </a:p>
          <a:p>
            <a:pPr indent="0" lvl="0" marL="0" rtl="0" algn="l">
              <a:lnSpc>
                <a:spcPct val="115000"/>
              </a:lnSpc>
              <a:spcBef>
                <a:spcPts val="1600"/>
              </a:spcBef>
              <a:spcAft>
                <a:spcPts val="1600"/>
              </a:spcAft>
              <a:buNone/>
            </a:pPr>
            <a:r>
              <a:t/>
            </a:r>
            <a:endParaRPr/>
          </a:p>
        </p:txBody>
      </p:sp>
      <p:sp>
        <p:nvSpPr>
          <p:cNvPr id="273" name="Google Shape;273;p23"/>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4" name="Google Shape;274;p23"/>
          <p:cNvPicPr preferRelativeResize="0"/>
          <p:nvPr/>
        </p:nvPicPr>
        <p:blipFill>
          <a:blip r:embed="rId3">
            <a:alphaModFix/>
          </a:blip>
          <a:stretch>
            <a:fillRect/>
          </a:stretch>
        </p:blipFill>
        <p:spPr>
          <a:xfrm>
            <a:off x="4572000" y="386050"/>
            <a:ext cx="4572000" cy="4228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4"/>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Code</a:t>
            </a:r>
            <a:endParaRPr sz="2000"/>
          </a:p>
        </p:txBody>
      </p:sp>
      <p:sp>
        <p:nvSpPr>
          <p:cNvPr id="280" name="Google Shape;280;p24"/>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The gps code for collecting waypoints </a:t>
            </a:r>
            <a:r>
              <a:rPr lang="en-GB"/>
              <a:t>from the interface is already uploaded on Github</a:t>
            </a:r>
            <a:endParaRPr/>
          </a:p>
        </p:txBody>
      </p:sp>
      <p:sp>
        <p:nvSpPr>
          <p:cNvPr id="281" name="Google Shape;281;p24"/>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5"/>
          <p:cNvSpPr txBox="1"/>
          <p:nvPr>
            <p:ph idx="2" type="title"/>
          </p:nvPr>
        </p:nvSpPr>
        <p:spPr>
          <a:xfrm>
            <a:off x="3069150" y="995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Challenges</a:t>
            </a:r>
            <a:endParaRPr sz="2400"/>
          </a:p>
        </p:txBody>
      </p:sp>
      <p:sp>
        <p:nvSpPr>
          <p:cNvPr id="287" name="Google Shape;287;p25"/>
          <p:cNvSpPr txBox="1"/>
          <p:nvPr>
            <p:ph type="title"/>
          </p:nvPr>
        </p:nvSpPr>
        <p:spPr>
          <a:xfrm>
            <a:off x="1049700" y="749775"/>
            <a:ext cx="7347900" cy="24297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GB" sz="1300"/>
              <a:t>The motor shield is not sending any signals to motors at all delaying our further tests.</a:t>
            </a:r>
            <a:endParaRPr sz="1300"/>
          </a:p>
          <a:p>
            <a:pPr indent="-311150" lvl="0" marL="457200" rtl="0" algn="l">
              <a:lnSpc>
                <a:spcPct val="115000"/>
              </a:lnSpc>
              <a:spcBef>
                <a:spcPts val="0"/>
              </a:spcBef>
              <a:spcAft>
                <a:spcPts val="0"/>
              </a:spcAft>
              <a:buSzPts val="1300"/>
              <a:buChar char="●"/>
            </a:pPr>
            <a:r>
              <a:rPr lang="en-GB" sz="1300"/>
              <a:t>The GPS module is also not responding at all. We were considering finding a better module with high precision and base correction system to continue with the tests.</a:t>
            </a:r>
            <a:endParaRPr sz="13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